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58" r:id="rId14"/>
    <p:sldId id="259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6" r:id="rId30"/>
    <p:sldId id="277" r:id="rId31"/>
    <p:sldId id="278" r:id="rId32"/>
    <p:sldId id="279" r:id="rId33"/>
    <p:sldId id="280" r:id="rId34"/>
    <p:sldId id="281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1" r:id="rId43"/>
    <p:sldId id="302" r:id="rId44"/>
    <p:sldId id="303" r:id="rId45"/>
    <p:sldId id="304" r:id="rId46"/>
    <p:sldId id="306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3CA1-2E3B-4CEC-8CE5-1CE83381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0A5AB-8E61-4ECA-830A-15E63414D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5F13D-40B4-4E4F-A7AE-66D844EA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83A9E-CFB5-4BBA-8964-9150028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112D-6C9A-4D9A-85C8-8281AD88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D90F-4595-49F3-BC10-3736A5CC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83C01-0208-4D7C-A73A-DCE30C4F9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79F0F-7F04-4B59-9125-F9DFFA1A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BF1B9-6830-4493-A25F-A18A190F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EC417-B0DA-4A0F-9694-FF153C43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5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ED85DC-9F7A-40B2-870F-2C0239A27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00331-B6BD-4281-872F-F1928993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707B-958F-401D-9374-BC0F3852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9BD70-F4E0-45ED-8CD1-28E37283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A23B1-0304-4AFC-99E1-E0A3FB63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2AD7-327E-4CEE-83E6-4A96E8B4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6A53-2948-4466-B74A-ACCF1B483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26C4C-D4ED-4236-8006-4E72F312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9F454-C585-468A-892F-36C203BE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7268-E0F4-4B62-882E-2DF70ECC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5BE0-4F70-44B4-8634-D79E5292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F9C9E-6BC0-438C-A826-4EDE2710C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7640F-8063-4E4D-96E7-B68992BA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50E75-250B-44BC-9560-AC7D1DFC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5BFB5-9FA9-406A-BFCC-321F0447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8A41-6993-4174-9478-90E57478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CF2D-5B3E-4432-A359-ECBB73662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EFE69-2BC2-4F05-929E-58ACE4D71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20396-EE60-4775-9D87-64E6AB21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631FC-2A89-4CBB-B94B-229FD66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572BF-6FC6-4566-B889-88985915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1CDC-EC21-4F0B-876B-219FD9CD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713E2-1226-4CC3-A858-9E53C2BE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C0652-39E0-4AAD-BF3F-994B332FA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22DBE-B2AB-480B-A5CF-6B32CE779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B5CAE-9803-4CE7-9E1D-1835FD5EE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C2DA7-0560-401B-A9BA-B3C4346A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50990-FF0C-4EBF-BBA8-AF3C91CC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3BDCC-6FDD-427D-BF5E-02E0A7D2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FE56-D42E-44F0-A1F3-E37E1621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6F7CA-C4A5-42C9-AE9A-E4F48E8B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9DF6A-AF39-4B8C-A829-B82DF9AC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8D9A3-6478-462C-96D6-CE13FC26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C2B6A-0477-4BCC-A956-7E4EE031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26F38-CD81-454D-A3B1-4821E8B4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7274B-FEA0-4057-B816-451A3BBF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154A-5A4A-4904-A5FF-D84DB327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20118-7383-41E6-8C3E-AA188753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95F46-0628-4A1D-963F-4FC7F071B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51DA1-AC18-404A-9BB3-F4CDC091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806C6-E307-4B7A-85C2-DB444BE9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F28BD-ED1E-4343-A8D7-6F71A0A8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733F-99DD-40F0-A889-A3A82B7E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9EB82-6C9C-4B6C-BA13-301B805AD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C26E-A640-4DBF-A744-756F5E1C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DF4C3-9BB0-48DF-A411-C1D9E55F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A1581-D492-4962-8764-5325C09F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7C0F-6DC2-453A-8CFB-DCEA3F3D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81406-8519-4905-8112-659DDD26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3F8B9-99F2-4C76-B2C7-959EC5183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7A937-32D4-4420-A78E-8714AF4A3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2B54-4EA4-45E8-8349-E3E4C29AAB67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8F64-53EE-466D-871A-F0FC1101C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214F1-F6E7-43E2-8420-F57FDB5F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ED8C-74FD-4B75-9A13-A921885C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BF19E2-4BA9-4FF9-A3D5-AAA96DD1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6" y="2686293"/>
            <a:ext cx="10515600" cy="1944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Let’s see a little bit of the U.S.A.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E1DC8-71CF-4BBE-AA31-E5314BCC9C3A}"/>
              </a:ext>
            </a:extLst>
          </p:cNvPr>
          <p:cNvSpPr txBox="1"/>
          <p:nvPr/>
        </p:nvSpPr>
        <p:spPr>
          <a:xfrm>
            <a:off x="9859107" y="6271846"/>
            <a:ext cx="222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mouse</a:t>
            </a:r>
          </a:p>
        </p:txBody>
      </p:sp>
    </p:spTree>
    <p:extLst>
      <p:ext uri="{BB962C8B-B14F-4D97-AF65-F5344CB8AC3E}">
        <p14:creationId xmlns:p14="http://schemas.microsoft.com/office/powerpoint/2010/main" val="18705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9C41-3A80-4AD0-8683-5FD711AD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Austin, Texas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06274-AEF6-4D4C-B744-59E4972F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027906"/>
            <a:ext cx="8582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BA2D-937A-4715-8A6E-6266AAAF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Bellingham, Washington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E16BD-2383-46D5-A18D-CFA0ECFD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027906"/>
            <a:ext cx="8572500" cy="53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1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64D1-3389-42F8-8AC4-ECD718AB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Billings, Montana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51210-DA42-4D39-9540-B4B49C911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1207477"/>
            <a:ext cx="9800492" cy="53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B33B-6451-4926-8241-3B03A10E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Bluffton, South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E354B-B15C-4257-A8EE-FFC745F0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27906"/>
            <a:ext cx="8534400" cy="52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21F4-A7C5-408D-B5B0-CF4E0BDE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Boise, Idaho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508E1-348A-4064-A4A9-B751E958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027906"/>
            <a:ext cx="8162925" cy="55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8752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7636-F1C3-4174-AD05-812501F4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en-US" dirty="0"/>
              <a:t>Boston, </a:t>
            </a:r>
            <a:r>
              <a:rPr lang="en-US" dirty="0" err="1"/>
              <a:t>Massachussets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2847-76AF-4741-83C7-DB917167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1230923"/>
            <a:ext cx="9108831" cy="53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4B40-6DCC-412C-A88C-984C6560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7699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Bowling Green, Kentucky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95C0C-BA46-4B2B-9324-49D40E63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1027906"/>
            <a:ext cx="8819783" cy="53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4600-D0F4-483A-9B0C-67D43A97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Breckenridge, Colorado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25C5-91E5-4E3E-B10F-E70DC9145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1031632"/>
            <a:ext cx="9413631" cy="53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FF5B-DE66-4FF2-A612-63CF68DE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183"/>
          </a:xfrm>
        </p:spPr>
        <p:txBody>
          <a:bodyPr/>
          <a:lstStyle/>
          <a:p>
            <a:pPr algn="ctr"/>
            <a:r>
              <a:rPr lang="en-US" dirty="0"/>
              <a:t>Burlington, Vermont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700BB-6A2D-42C9-A3D2-0458ACD0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7" y="1371600"/>
            <a:ext cx="9542585" cy="5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72DF-A836-4599-A0A4-C7179059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3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Camden, Maine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81A75-E59C-4D30-9CF2-E0AC345C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996462"/>
            <a:ext cx="9952891" cy="53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1CEA-C864-47F9-BAFA-72F15C4B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177556"/>
            <a:ext cx="10515600" cy="994751"/>
          </a:xfrm>
        </p:spPr>
        <p:txBody>
          <a:bodyPr/>
          <a:lstStyle/>
          <a:p>
            <a:pPr algn="ctr"/>
            <a:r>
              <a:rPr lang="en-US" dirty="0"/>
              <a:t>Abilene, Texas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49B9A-1D84-492C-9B7E-4DBE8945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27" y="1172307"/>
            <a:ext cx="8572500" cy="54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D03-DB72-49CB-8D26-9C1A2F3E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Cape Coral, Florida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EEB18-3893-4BFD-A70F-8F2BB05D6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8" y="1027906"/>
            <a:ext cx="9577753" cy="53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EB74-A26D-40F7-9AC8-4F29E419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Charleston, South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F5886-C76F-4DF2-BE77-3C8BCF5C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7906"/>
            <a:ext cx="9589477" cy="53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B6AF-7021-45D4-A755-F1F9495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pPr algn="ctr"/>
            <a:r>
              <a:rPr lang="en-US" dirty="0"/>
              <a:t>Chicago, Illinois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CD6B7-A574-43EF-8FD2-EE2729FDD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5" y="1395046"/>
            <a:ext cx="9835661" cy="49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0858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F33F-877F-46EC-81AA-08F509B1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183"/>
          </a:xfrm>
        </p:spPr>
        <p:txBody>
          <a:bodyPr/>
          <a:lstStyle/>
          <a:p>
            <a:pPr algn="ctr"/>
            <a:r>
              <a:rPr lang="en-US" dirty="0"/>
              <a:t>College Station, Bryan, TX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4BC71-21EB-40C5-B520-355ECA1C9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348154"/>
            <a:ext cx="9566031" cy="49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9A39-BF70-446B-8C0F-0A860418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137"/>
          </a:xfrm>
        </p:spPr>
        <p:txBody>
          <a:bodyPr/>
          <a:lstStyle/>
          <a:p>
            <a:pPr algn="ctr"/>
            <a:r>
              <a:rPr lang="en-US" dirty="0"/>
              <a:t>Columbia, South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B3D9A-6D7E-4A9A-9EE2-C135B60C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3" y="1441938"/>
            <a:ext cx="9120554" cy="48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823A-0235-453B-84E4-408B1D84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</p:spPr>
        <p:txBody>
          <a:bodyPr/>
          <a:lstStyle/>
          <a:p>
            <a:pPr algn="ctr"/>
            <a:r>
              <a:rPr lang="en-US" dirty="0"/>
              <a:t>Connecticut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4D210-5372-4754-99A0-8ACA9A038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6" y="1550011"/>
            <a:ext cx="8162925" cy="4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1F78-5328-43D5-9246-08550CD8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pPr algn="ctr"/>
            <a:r>
              <a:rPr lang="en-US" dirty="0"/>
              <a:t>Decora, Iowa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DB586-BC40-463B-B6C3-3D5BA595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3" y="1312985"/>
            <a:ext cx="9425352" cy="48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007C-F882-454C-B0EF-A8D1561D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ctr"/>
            <a:r>
              <a:rPr lang="en-US" dirty="0"/>
              <a:t>Dubuque, Iowa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297A3-2C2B-4C52-B0EC-104C9C53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9" y="1242645"/>
            <a:ext cx="9612922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E834-E9CD-4D02-8E1C-252A633B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521"/>
          </a:xfrm>
        </p:spPr>
        <p:txBody>
          <a:bodyPr/>
          <a:lstStyle/>
          <a:p>
            <a:pPr algn="ctr"/>
            <a:r>
              <a:rPr lang="en-US" dirty="0"/>
              <a:t>Edgartown,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D9CF4-EAD5-478F-8ECB-539C4D1E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8" y="1453662"/>
            <a:ext cx="9237784" cy="48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9DD0-5B46-49B7-9556-55DB1010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Fargo, North Dakota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BFDE-1A7D-42AC-9DC3-9B0AF5E4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395046"/>
            <a:ext cx="8162925" cy="49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4829-FDC4-45A5-ADBB-BC4ECE24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9"/>
            <a:ext cx="10515600" cy="760290"/>
          </a:xfrm>
        </p:spPr>
        <p:txBody>
          <a:bodyPr/>
          <a:lstStyle/>
          <a:p>
            <a:pPr algn="ctr"/>
            <a:r>
              <a:rPr lang="en-US" dirty="0"/>
              <a:t>Ala Moana-</a:t>
            </a:r>
            <a:r>
              <a:rPr lang="en-US" dirty="0" err="1"/>
              <a:t>Kakaato</a:t>
            </a:r>
            <a:r>
              <a:rPr lang="en-US" dirty="0"/>
              <a:t>, Honolulu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690D6-D2D0-4725-8BA8-2FB09E85F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1465385"/>
            <a:ext cx="9906000" cy="49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669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33C-AFC4-42C8-A41B-223C06F3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Benton, Montana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FE4D4-DA9E-4B41-A358-14504BA13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771650"/>
            <a:ext cx="5524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0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E1E8-5A46-41F9-B2C2-49155A18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en-US" dirty="0"/>
              <a:t>Greenville, South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2B098-F624-41F9-B8A4-64982FF8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1453662"/>
            <a:ext cx="9788770" cy="48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5571-1893-41EA-B1B2-83DB88CB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906"/>
          </a:xfrm>
        </p:spPr>
        <p:txBody>
          <a:bodyPr/>
          <a:lstStyle/>
          <a:p>
            <a:pPr algn="ctr"/>
            <a:r>
              <a:rPr lang="en-US" dirty="0"/>
              <a:t>Honolulu, Hawaii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8C64-88AB-47A1-804E-FAC32217E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7" y="1828067"/>
            <a:ext cx="8770693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9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89B7-9B13-4EBD-B619-AB9DF2E9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</p:spPr>
        <p:txBody>
          <a:bodyPr/>
          <a:lstStyle/>
          <a:p>
            <a:pPr algn="ctr"/>
            <a:r>
              <a:rPr lang="en-US" dirty="0" err="1"/>
              <a:t>Boise,Idaho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C594F-F83B-4019-8802-5EAFEDF13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8" y="1690688"/>
            <a:ext cx="8804030" cy="45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EAD4-04F4-4716-9B6F-88A082D9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013"/>
          </a:xfrm>
        </p:spPr>
        <p:txBody>
          <a:bodyPr/>
          <a:lstStyle/>
          <a:p>
            <a:pPr algn="ctr"/>
            <a:r>
              <a:rPr lang="en-US" dirty="0"/>
              <a:t>Ithaka, 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4C36D-4462-4EED-8F08-90759667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1406769"/>
            <a:ext cx="9495692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5A1E-3D9C-438D-9BEF-B4BF744F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Jacksonville, 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AFEE9-D8A9-4D6E-8E2A-E5E8257C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1453663"/>
            <a:ext cx="90736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8CBE-B8A3-44C0-8FC7-9E7C3B3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pPr algn="ctr"/>
            <a:r>
              <a:rPr lang="en-US" dirty="0" err="1"/>
              <a:t>Kapa’a</a:t>
            </a:r>
            <a:r>
              <a:rPr lang="en-US" dirty="0"/>
              <a:t>, Hawaii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DB92E-6F8C-4920-A99F-C87090A3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5723"/>
            <a:ext cx="1036906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2967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B23B-37BE-4C73-88AC-B664F73E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Louisville,Kentuky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F7309-4B50-4663-BA78-EC6AD0923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1" y="1559169"/>
            <a:ext cx="9202615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F4D-6C27-47E2-9DA6-BAE14B5B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906"/>
          </a:xfrm>
        </p:spPr>
        <p:txBody>
          <a:bodyPr/>
          <a:lstStyle/>
          <a:p>
            <a:pPr algn="ctr"/>
            <a:r>
              <a:rPr lang="en-US" dirty="0"/>
              <a:t>Key West, Florida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EF4BE-E29D-4DDA-8810-A837016F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5" y="1477108"/>
            <a:ext cx="9425354" cy="4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E603-71B6-4032-B830-DF7CCA80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pPr algn="ctr"/>
            <a:r>
              <a:rPr lang="en-US" dirty="0"/>
              <a:t>Libertyville, New Jersey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7A037-AF2D-451F-A90A-6DCB069C8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1559170"/>
            <a:ext cx="9144000" cy="48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A871-0D31-48E7-8245-ECDC7C63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Alaska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D75B-34A5-49E0-98E5-BFCDA715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1418492"/>
            <a:ext cx="9636370" cy="52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7755-9DE0-4DA0-A087-0A241914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Las Cruces, New Mexico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40B72-9B26-4EA2-822C-D33DDF9B4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1324708"/>
            <a:ext cx="9139604" cy="49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4008-261D-49A9-885C-86FD7A3C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860"/>
          </a:xfrm>
        </p:spPr>
        <p:txBody>
          <a:bodyPr/>
          <a:lstStyle/>
          <a:p>
            <a:pPr algn="ctr"/>
            <a:r>
              <a:rPr lang="en-US" dirty="0"/>
              <a:t>Las Vegas, Nevada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D6B1-5D3A-447B-A492-594D2061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8" y="1488831"/>
            <a:ext cx="9308122" cy="49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5284-EA23-4975-8E5B-D7DF4DD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013"/>
          </a:xfrm>
        </p:spPr>
        <p:txBody>
          <a:bodyPr/>
          <a:lstStyle/>
          <a:p>
            <a:pPr algn="ctr"/>
            <a:r>
              <a:rPr lang="en-US" dirty="0"/>
              <a:t>Los Angeles, 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CBEC-8E34-4201-8859-BC009AA19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266092"/>
            <a:ext cx="9730154" cy="51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6E60-C8F3-4EEA-8AF1-5C260EF1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Orleans, Louisiana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0FAC6-EC4C-49C6-B9F7-A4F2740F9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690688"/>
            <a:ext cx="9214338" cy="45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0AE1-49BF-413C-B871-7BF528F2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pPr algn="ctr"/>
            <a:r>
              <a:rPr lang="en-US" dirty="0" err="1"/>
              <a:t>Makiki</a:t>
            </a:r>
            <a:r>
              <a:rPr lang="en-US" dirty="0"/>
              <a:t>, Hawaii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4BFE0-7A52-4894-AEC3-7B5A473B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1" y="1500554"/>
            <a:ext cx="9800491" cy="46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082E-2CE3-4FCD-A29D-ED9CC09E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pPr algn="ctr"/>
            <a:r>
              <a:rPr lang="en-US" dirty="0"/>
              <a:t>Malibu, California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9AD6C-E934-48A7-B69C-5D6B1BC70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3" y="1477108"/>
            <a:ext cx="9319846" cy="46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1D03-076E-435F-A33F-0BD0257E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pPr algn="ctr"/>
            <a:r>
              <a:rPr lang="en-US" dirty="0"/>
              <a:t>Winston, Salem, North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A5A58-E52B-446E-BE10-C60CC4D92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570159"/>
            <a:ext cx="9097107" cy="47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6881-9C5A-4FF2-8D04-BBE379FC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2" y="308018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We’ll see more soon…</a:t>
            </a:r>
          </a:p>
        </p:txBody>
      </p:sp>
    </p:spTree>
    <p:extLst>
      <p:ext uri="{BB962C8B-B14F-4D97-AF65-F5344CB8AC3E}">
        <p14:creationId xmlns:p14="http://schemas.microsoft.com/office/powerpoint/2010/main" val="31874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57D9-B0A3-4C2A-B3B0-4E4C8DE8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en-US" dirty="0"/>
              <a:t>Anna Maria, Florida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1E924-504B-4B52-9090-1D9B09BF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395046"/>
            <a:ext cx="8382000" cy="53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659C-19A2-4A76-8C8A-BF368D4D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Anchorage, Alaska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D67F1-D15C-4947-AA6E-0C6273D1D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5" y="1277815"/>
            <a:ext cx="9530860" cy="51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97C8-B48B-4334-9EC2-459533F2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Little Rock, Arkansas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D4B00-B39A-409D-8BE6-E9789690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1" y="1395046"/>
            <a:ext cx="8428891" cy="49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A9C3-4EAC-49C8-A327-54A80DC6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413"/>
          </a:xfrm>
        </p:spPr>
        <p:txBody>
          <a:bodyPr/>
          <a:lstStyle/>
          <a:p>
            <a:pPr algn="ctr"/>
            <a:r>
              <a:rPr lang="en-US" dirty="0"/>
              <a:t>Athens, Georgia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A14D5-6B93-4FD8-8FE0-DAC7A1065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54" y="1289538"/>
            <a:ext cx="8124091" cy="50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817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C702-8DAF-483C-9272-68EA693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/>
          <a:lstStyle/>
          <a:p>
            <a:pPr algn="ctr"/>
            <a:r>
              <a:rPr lang="en-US" dirty="0"/>
              <a:t>Auburn, Alabama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1393D-2196-4944-BCF6-900E1210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280159"/>
            <a:ext cx="8572500" cy="50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5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176</Words>
  <Application>Microsoft Office PowerPoint</Application>
  <PresentationFormat>Widescreen</PresentationFormat>
  <Paragraphs>48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Let’s see a little bit of the U.S.A.  I</vt:lpstr>
      <vt:lpstr>Abilene, Texas</vt:lpstr>
      <vt:lpstr>Ala Moana-Kakaato, Honolulu</vt:lpstr>
      <vt:lpstr>Alaska</vt:lpstr>
      <vt:lpstr>Anna Maria, Florida</vt:lpstr>
      <vt:lpstr>Anchorage, Alaska</vt:lpstr>
      <vt:lpstr>Little Rock, Arkansas</vt:lpstr>
      <vt:lpstr>Athens, Georgia</vt:lpstr>
      <vt:lpstr>Auburn, Alabama</vt:lpstr>
      <vt:lpstr>Austin, Texas</vt:lpstr>
      <vt:lpstr>Bellingham, Washington</vt:lpstr>
      <vt:lpstr>Billings, Montana</vt:lpstr>
      <vt:lpstr>Bluffton, South Carolina</vt:lpstr>
      <vt:lpstr>Boise, Idaho</vt:lpstr>
      <vt:lpstr>Boston, Massachussets</vt:lpstr>
      <vt:lpstr>Bowling Green, Kentucky</vt:lpstr>
      <vt:lpstr>Breckenridge, Colorado</vt:lpstr>
      <vt:lpstr>Burlington, Vermont</vt:lpstr>
      <vt:lpstr>Camden, Maine</vt:lpstr>
      <vt:lpstr>Cape Coral, Florida</vt:lpstr>
      <vt:lpstr>Charleston, South Carolina</vt:lpstr>
      <vt:lpstr>Chicago, Illinois</vt:lpstr>
      <vt:lpstr>College Station, Bryan, TX</vt:lpstr>
      <vt:lpstr>Columbia, South Carolina</vt:lpstr>
      <vt:lpstr>Connecticut</vt:lpstr>
      <vt:lpstr>Decora, Iowa</vt:lpstr>
      <vt:lpstr>Dubuque, Iowa</vt:lpstr>
      <vt:lpstr>Edgartown, Mass</vt:lpstr>
      <vt:lpstr>Fargo, North Dakota</vt:lpstr>
      <vt:lpstr>Fort Benton, Montana</vt:lpstr>
      <vt:lpstr>Greenville, South Carolina</vt:lpstr>
      <vt:lpstr>Honolulu, Hawaii</vt:lpstr>
      <vt:lpstr>Boise,Idaho</vt:lpstr>
      <vt:lpstr>Ithaka, NY</vt:lpstr>
      <vt:lpstr>Jacksonville, FL</vt:lpstr>
      <vt:lpstr>Kapa’a, Hawaii</vt:lpstr>
      <vt:lpstr>Louisville,Kentuky</vt:lpstr>
      <vt:lpstr>Key West, Florida</vt:lpstr>
      <vt:lpstr>Libertyville, New Jersey</vt:lpstr>
      <vt:lpstr>Las Cruces, New Mexico</vt:lpstr>
      <vt:lpstr>Las Vegas, Nevada</vt:lpstr>
      <vt:lpstr>Los Angeles, CA</vt:lpstr>
      <vt:lpstr>New Orleans, Louisiana</vt:lpstr>
      <vt:lpstr>Makiki, Hawaii</vt:lpstr>
      <vt:lpstr>Malibu, California</vt:lpstr>
      <vt:lpstr>Winston, Salem, North Carolina</vt:lpstr>
      <vt:lpstr>We’ll see more soon…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Lourdes M. Gutierrez</dc:creator>
  <cp:lastModifiedBy>Lourdes M. Gutierrez</cp:lastModifiedBy>
  <cp:revision>21</cp:revision>
  <dcterms:created xsi:type="dcterms:W3CDTF">2017-08-26T14:00:32Z</dcterms:created>
  <dcterms:modified xsi:type="dcterms:W3CDTF">2017-08-26T17:21:53Z</dcterms:modified>
</cp:coreProperties>
</file>